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40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C9BE4-09A1-4052-8667-BC36AD78684F}" type="datetimeFigureOut">
              <a:rPr lang="ru-RU" smtClean="0"/>
              <a:pPr/>
              <a:t>24.12.2017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94EE89-DE33-430A-80C1-089FA22446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ake leav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56" y="1428736"/>
            <a:ext cx="5757890" cy="41654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85984" y="428604"/>
            <a:ext cx="5143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/>
              <a:t>r</a:t>
            </a:r>
            <a:r>
              <a:rPr lang="en-US" sz="4400" dirty="0" smtClean="0"/>
              <a:t>ake the leaves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</a:t>
            </a:r>
            <a:r>
              <a:rPr lang="en-US" dirty="0" smtClean="0"/>
              <a:t>op the floor</a:t>
            </a:r>
            <a:endParaRPr lang="ru-RU" dirty="0"/>
          </a:p>
        </p:txBody>
      </p:sp>
      <p:pic>
        <p:nvPicPr>
          <p:cNvPr id="4" name="Содержимое 3" descr="mop-wood-floo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428736"/>
            <a:ext cx="7044973" cy="469664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</a:t>
            </a:r>
            <a:r>
              <a:rPr lang="en-US" dirty="0" smtClean="0"/>
              <a:t>ow the lawn</a:t>
            </a:r>
            <a:endParaRPr lang="ru-RU" dirty="0"/>
          </a:p>
        </p:txBody>
      </p:sp>
      <p:pic>
        <p:nvPicPr>
          <p:cNvPr id="4" name="Содержимое 3" descr="mowing_law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85852" y="1428736"/>
            <a:ext cx="6884735" cy="459090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</a:t>
            </a:r>
            <a:r>
              <a:rPr lang="en-US" dirty="0" smtClean="0"/>
              <a:t>o the washing-up</a:t>
            </a:r>
            <a:endParaRPr lang="ru-RU" dirty="0"/>
          </a:p>
        </p:txBody>
      </p:sp>
      <p:pic>
        <p:nvPicPr>
          <p:cNvPr id="4" name="Содержимое 3" descr="Thesecrettogettingyourkidstolovewashingup-2-size-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428736"/>
            <a:ext cx="6464641" cy="430610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p</a:t>
            </a:r>
            <a:r>
              <a:rPr lang="en-US" sz="4800" dirty="0" smtClean="0"/>
              <a:t>ick</a:t>
            </a:r>
            <a:r>
              <a:rPr lang="en-US" dirty="0" smtClean="0"/>
              <a:t> up toys</a:t>
            </a:r>
            <a:endParaRPr lang="ru-RU" dirty="0"/>
          </a:p>
        </p:txBody>
      </p:sp>
      <p:pic>
        <p:nvPicPr>
          <p:cNvPr id="4" name="Содержимое 3" descr="0b6ef2683952cd95da06ae27dd5b197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1500174"/>
            <a:ext cx="5643602" cy="478634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</a:t>
            </a:r>
            <a:r>
              <a:rPr lang="en-US" dirty="0" smtClean="0"/>
              <a:t>ust the furniture</a:t>
            </a:r>
            <a:endParaRPr lang="ru-RU" dirty="0"/>
          </a:p>
        </p:txBody>
      </p:sp>
      <p:pic>
        <p:nvPicPr>
          <p:cNvPr id="4" name="Содержимое 3" descr="1200-540408716-girl-cleans-dust-on-tabl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428736"/>
            <a:ext cx="7215238" cy="481015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</a:t>
            </a:r>
            <a:r>
              <a:rPr lang="en-US" dirty="0" smtClean="0"/>
              <a:t>ake out the trash</a:t>
            </a:r>
            <a:endParaRPr lang="ru-RU" dirty="0"/>
          </a:p>
        </p:txBody>
      </p:sp>
      <p:pic>
        <p:nvPicPr>
          <p:cNvPr id="4" name="Содержимое 3" descr="150601-editoria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428736"/>
            <a:ext cx="7046141" cy="469742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</a:t>
            </a:r>
            <a:r>
              <a:rPr lang="en-US" dirty="0" smtClean="0"/>
              <a:t>o the laundry</a:t>
            </a:r>
            <a:endParaRPr lang="ru-RU" dirty="0"/>
          </a:p>
        </p:txBody>
      </p:sp>
      <p:pic>
        <p:nvPicPr>
          <p:cNvPr id="4" name="Содержимое 3" descr="child-laundr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428736"/>
            <a:ext cx="7044603" cy="469742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</a:t>
            </a:r>
            <a:r>
              <a:rPr lang="en-US" dirty="0" smtClean="0"/>
              <a:t>ater the plants</a:t>
            </a:r>
            <a:endParaRPr lang="ru-RU" dirty="0"/>
          </a:p>
        </p:txBody>
      </p:sp>
      <p:pic>
        <p:nvPicPr>
          <p:cNvPr id="4" name="Содержимое 3" descr="CuteWateringKi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428736"/>
            <a:ext cx="7046141" cy="469742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vacuum the floor</a:t>
            </a:r>
            <a:endParaRPr lang="ru-RU" dirty="0"/>
          </a:p>
        </p:txBody>
      </p:sp>
      <p:pic>
        <p:nvPicPr>
          <p:cNvPr id="4" name="Содержимое 3" descr="F54624BC.pt02.zoom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431314"/>
            <a:ext cx="5357849" cy="479973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</a:t>
            </a:r>
            <a:r>
              <a:rPr lang="en-US" dirty="0" smtClean="0"/>
              <a:t>ake the bed</a:t>
            </a:r>
            <a:endParaRPr lang="ru-RU" dirty="0"/>
          </a:p>
        </p:txBody>
      </p:sp>
      <p:pic>
        <p:nvPicPr>
          <p:cNvPr id="4" name="Содержимое 3" descr="make-your-be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428736"/>
            <a:ext cx="6954403" cy="462598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</a:t>
            </a:r>
            <a:r>
              <a:rPr lang="en-US" dirty="0" smtClean="0"/>
              <a:t>ron the clothes</a:t>
            </a:r>
            <a:endParaRPr lang="ru-RU" dirty="0"/>
          </a:p>
        </p:txBody>
      </p:sp>
      <p:pic>
        <p:nvPicPr>
          <p:cNvPr id="4" name="Содержимое 3" descr="-media-9668-tips-for-ironing-clothes.CACHE-620x305-cro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500174"/>
            <a:ext cx="7529639" cy="450059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aeb347b578d62ee51f40d48dba511f5f73e39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37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pick up toys</vt:lpstr>
      <vt:lpstr>dust the furniture</vt:lpstr>
      <vt:lpstr>take out the trash</vt:lpstr>
      <vt:lpstr>do the laundry</vt:lpstr>
      <vt:lpstr>water the plants</vt:lpstr>
      <vt:lpstr>vacuum the floor</vt:lpstr>
      <vt:lpstr>make the bed</vt:lpstr>
      <vt:lpstr>iron the clothes</vt:lpstr>
      <vt:lpstr>mop the floor</vt:lpstr>
      <vt:lpstr>mow the lawn</vt:lpstr>
      <vt:lpstr>do the washing-up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Anastasiya Maneshyna</dc:creator>
  <cp:lastModifiedBy>Anastasiya Maneshyna</cp:lastModifiedBy>
  <cp:revision>11</cp:revision>
  <dcterms:created xsi:type="dcterms:W3CDTF">2017-12-20T19:37:16Z</dcterms:created>
  <dcterms:modified xsi:type="dcterms:W3CDTF">2017-12-24T16:59:37Z</dcterms:modified>
</cp:coreProperties>
</file>